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0.mp4"/><Relationship Id="rId3" Type="http://schemas.openxmlformats.org/officeDocument/2006/relationships/video" Target="../media/media10.mp4"/><Relationship Id="rId4" Type="http://schemas.openxmlformats.org/officeDocument/2006/relationships/image" Target="../media/image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7.mp4"/><Relationship Id="rId3" Type="http://schemas.openxmlformats.org/officeDocument/2006/relationships/video" Target="../media/media7.mp4"/><Relationship Id="rId4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8.mp4"/><Relationship Id="rId3" Type="http://schemas.openxmlformats.org/officeDocument/2006/relationships/video" Target="../media/media8.mp4"/><Relationship Id="rId4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9.mp4"/><Relationship Id="rId3" Type="http://schemas.openxmlformats.org/officeDocument/2006/relationships/video" Target="../media/media9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7932cc6a628bbaa3d16140d20c26a160b4553718dc1a465584a90fd1a60563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9818a0a9a3b71f51897903e4f8c2add66b53fd45dca7209d4ecb4f6eeb72075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319464b47e6816c215927e12ba99b4bd586d22781c4b9b73a4c7208df3c2ec22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c449e492a2f6e4d1a1355983f406ee0aba06c8fb60d8f12e84d204e0ad611c09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7a49862eec2e628150f23b84c2caa7dcd4bf2d20429cfdef0d22e6fe7cd33bb2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7fafb4f923c93378687fdb5567bcaa8091d20e7a8caae2546e28dd8c4461f1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6764b2897b2aa129057f0cf2c35bc4a17f68224cae7836db80e059c0fb253b2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5d282f42052153e245523ebc8b75545834a9161b15a21e4c97510a52116c871d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5648e608721e4b2c0dd4cb8b91a6705c679e54711766cbefef68820aa1c21467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e096eb42c91f6b1a65f673ecd02c7f63b8a7259ad23f209cd2874b6e108ee59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